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90" autoAdjust="0"/>
  </p:normalViewPr>
  <p:slideViewPr>
    <p:cSldViewPr snapToGrid="0" snapToObjects="1">
      <p:cViewPr>
        <p:scale>
          <a:sx n="100" d="100"/>
          <a:sy n="100" d="100"/>
        </p:scale>
        <p:origin x="-1240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12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46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80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13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92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81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92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62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08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38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49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785A-369B-AC44-BCC7-62A7BF063C06}" type="datetimeFigureOut">
              <a:rPr lang="fr-FR" smtClean="0"/>
              <a:t>22/02/17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A84F-3374-A34C-87F6-A8CC5408AE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63929"/>
            <a:ext cx="6400800" cy="395892"/>
          </a:xfrm>
        </p:spPr>
        <p:txBody>
          <a:bodyPr>
            <a:normAutofit lnSpcReduction="10000"/>
          </a:bodyPr>
          <a:lstStyle/>
          <a:p>
            <a:r>
              <a:rPr lang="fr-FR" sz="2000" b="1" dirty="0" smtClean="0">
                <a:solidFill>
                  <a:srgbClr val="000090"/>
                </a:solidFill>
              </a:rPr>
              <a:t>Histoire de l’entreprise BALSAN 1856-1974</a:t>
            </a:r>
            <a:endParaRPr lang="fr-FR" sz="2000" b="1" dirty="0">
              <a:solidFill>
                <a:srgbClr val="00009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98528" y="999384"/>
            <a:ext cx="8242391" cy="32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 flipH="1">
            <a:off x="253961" y="637211"/>
            <a:ext cx="8807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  1856               1869       1896    1900        1912    </a:t>
            </a:r>
            <a:r>
              <a:rPr lang="fr-FR" sz="1400" b="1" dirty="0" smtClean="0">
                <a:solidFill>
                  <a:srgbClr val="FF0000"/>
                </a:solidFill>
              </a:rPr>
              <a:t>1914     1918        </a:t>
            </a:r>
            <a:r>
              <a:rPr lang="fr-FR" sz="1400" dirty="0" smtClean="0"/>
              <a:t>1929     </a:t>
            </a:r>
            <a:r>
              <a:rPr lang="fr-FR" sz="1400" b="1" dirty="0" smtClean="0">
                <a:solidFill>
                  <a:srgbClr val="FF0000"/>
                </a:solidFill>
              </a:rPr>
              <a:t>1940   1945   </a:t>
            </a:r>
            <a:r>
              <a:rPr lang="fr-FR" sz="1400" dirty="0" smtClean="0"/>
              <a:t>1954                          1972    1974</a:t>
            </a:r>
            <a:endParaRPr lang="fr-FR" sz="14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560428" y="994473"/>
            <a:ext cx="0" cy="5103956"/>
          </a:xfrm>
          <a:prstGeom prst="line">
            <a:avLst/>
          </a:prstGeom>
          <a:ln w="317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884835" y="998981"/>
            <a:ext cx="0" cy="5103956"/>
          </a:xfrm>
          <a:prstGeom prst="line">
            <a:avLst/>
          </a:prstGeom>
          <a:ln w="317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/>
          <p:nvPr/>
        </p:nvCxnSpPr>
        <p:spPr>
          <a:xfrm>
            <a:off x="610286" y="1580941"/>
            <a:ext cx="569097" cy="359396"/>
          </a:xfrm>
          <a:prstGeom prst="bent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/>
          <p:nvPr/>
        </p:nvCxnSpPr>
        <p:spPr>
          <a:xfrm>
            <a:off x="792358" y="1493485"/>
            <a:ext cx="1179298" cy="8399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/>
          <p:nvPr/>
        </p:nvCxnSpPr>
        <p:spPr>
          <a:xfrm>
            <a:off x="2318990" y="1802225"/>
            <a:ext cx="2597925" cy="1317680"/>
          </a:xfrm>
          <a:prstGeom prst="bentConnector3">
            <a:avLst>
              <a:gd name="adj1" fmla="val -427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ngle 49"/>
          <p:cNvCxnSpPr/>
          <p:nvPr/>
        </p:nvCxnSpPr>
        <p:spPr>
          <a:xfrm>
            <a:off x="572186" y="1489019"/>
            <a:ext cx="2117174" cy="1352296"/>
          </a:xfrm>
          <a:prstGeom prst="bentConnector3">
            <a:avLst>
              <a:gd name="adj1" fmla="val 3380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à coins arrondis 50"/>
          <p:cNvSpPr/>
          <p:nvPr/>
        </p:nvSpPr>
        <p:spPr>
          <a:xfrm>
            <a:off x="2848172" y="2508611"/>
            <a:ext cx="1621771" cy="3950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Roger de LA SELLE</a:t>
            </a:r>
            <a:endParaRPr lang="fr-FR" sz="1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268283" y="1595251"/>
            <a:ext cx="1220575" cy="48521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Auguste</a:t>
            </a:r>
            <a:endParaRPr lang="fr-FR" sz="1400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4469943" y="1032375"/>
            <a:ext cx="0" cy="5103956"/>
          </a:xfrm>
          <a:prstGeom prst="line">
            <a:avLst/>
          </a:prstGeom>
          <a:ln w="317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en angle 76"/>
          <p:cNvCxnSpPr/>
          <p:nvPr/>
        </p:nvCxnSpPr>
        <p:spPr>
          <a:xfrm rot="16200000" flipH="1">
            <a:off x="141048" y="2189546"/>
            <a:ext cx="2132743" cy="350327"/>
          </a:xfrm>
          <a:prstGeom prst="bentConnector3">
            <a:avLst>
              <a:gd name="adj1" fmla="val 101821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253961" y="6101069"/>
            <a:ext cx="1076299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0"/>
                </a:solidFill>
              </a:rPr>
              <a:t>Création de</a:t>
            </a:r>
          </a:p>
          <a:p>
            <a:r>
              <a:rPr lang="fr-FR" sz="1400" b="1" dirty="0" smtClean="0">
                <a:solidFill>
                  <a:srgbClr val="000090"/>
                </a:solidFill>
              </a:rPr>
              <a:t>L’entreprise</a:t>
            </a:r>
            <a:endParaRPr lang="fr-FR" sz="1400" b="1" dirty="0">
              <a:solidFill>
                <a:srgbClr val="000090"/>
              </a:solidFill>
            </a:endParaRPr>
          </a:p>
        </p:txBody>
      </p:sp>
      <p:cxnSp>
        <p:nvCxnSpPr>
          <p:cNvPr id="109" name="Connecteur droit 108"/>
          <p:cNvCxnSpPr/>
          <p:nvPr/>
        </p:nvCxnSpPr>
        <p:spPr>
          <a:xfrm>
            <a:off x="2848172" y="1000285"/>
            <a:ext cx="0" cy="5362394"/>
          </a:xfrm>
          <a:prstGeom prst="line">
            <a:avLst/>
          </a:prstGeom>
          <a:ln w="317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1920856" y="2090817"/>
            <a:ext cx="927316" cy="4852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Jacques</a:t>
            </a:r>
            <a:endParaRPr lang="fr-FR" sz="1400" dirty="0"/>
          </a:p>
        </p:txBody>
      </p:sp>
      <p:cxnSp>
        <p:nvCxnSpPr>
          <p:cNvPr id="111" name="Connecteur droit 110"/>
          <p:cNvCxnSpPr/>
          <p:nvPr/>
        </p:nvCxnSpPr>
        <p:spPr>
          <a:xfrm flipH="1">
            <a:off x="6267816" y="1060548"/>
            <a:ext cx="32988" cy="5344394"/>
          </a:xfrm>
          <a:prstGeom prst="line">
            <a:avLst/>
          </a:prstGeom>
          <a:ln w="317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en angle 120"/>
          <p:cNvCxnSpPr>
            <a:endCxn id="112" idx="1"/>
          </p:cNvCxnSpPr>
          <p:nvPr/>
        </p:nvCxnSpPr>
        <p:spPr>
          <a:xfrm>
            <a:off x="2492066" y="3585908"/>
            <a:ext cx="1087188" cy="670061"/>
          </a:xfrm>
          <a:prstGeom prst="bent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610286" y="1008433"/>
            <a:ext cx="1220575" cy="485218"/>
          </a:xfrm>
          <a:prstGeom prst="roundRect">
            <a:avLst/>
          </a:prstGeom>
          <a:solidFill>
            <a:srgbClr val="000090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Pierre</a:t>
            </a:r>
            <a:endParaRPr lang="fr-FR" sz="1400" dirty="0"/>
          </a:p>
        </p:txBody>
      </p:sp>
      <p:cxnSp>
        <p:nvCxnSpPr>
          <p:cNvPr id="136" name="Connecteur droit 135"/>
          <p:cNvCxnSpPr/>
          <p:nvPr/>
        </p:nvCxnSpPr>
        <p:spPr>
          <a:xfrm>
            <a:off x="6795632" y="1017003"/>
            <a:ext cx="140" cy="5345676"/>
          </a:xfrm>
          <a:prstGeom prst="line">
            <a:avLst/>
          </a:prstGeom>
          <a:ln w="317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en angle 136"/>
          <p:cNvCxnSpPr/>
          <p:nvPr/>
        </p:nvCxnSpPr>
        <p:spPr>
          <a:xfrm>
            <a:off x="5119208" y="3085592"/>
            <a:ext cx="569097" cy="276017"/>
          </a:xfrm>
          <a:prstGeom prst="bentConnector3">
            <a:avLst>
              <a:gd name="adj1" fmla="val -6534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ectangle à coins arrondis 137"/>
          <p:cNvSpPr/>
          <p:nvPr/>
        </p:nvSpPr>
        <p:spPr>
          <a:xfrm>
            <a:off x="6300803" y="4386296"/>
            <a:ext cx="1918069" cy="276399"/>
          </a:xfrm>
          <a:prstGeom prst="roundRect">
            <a:avLst>
              <a:gd name="adj" fmla="val 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Charles-Henri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139" name="Connecteur droit 138"/>
          <p:cNvCxnSpPr/>
          <p:nvPr/>
        </p:nvCxnSpPr>
        <p:spPr>
          <a:xfrm>
            <a:off x="5760446" y="998981"/>
            <a:ext cx="0" cy="5405961"/>
          </a:xfrm>
          <a:prstGeom prst="line">
            <a:avLst/>
          </a:prstGeom>
          <a:ln w="317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ectangle à coins arrondis 134"/>
          <p:cNvSpPr/>
          <p:nvPr/>
        </p:nvSpPr>
        <p:spPr>
          <a:xfrm>
            <a:off x="5637505" y="3180986"/>
            <a:ext cx="1158127" cy="3612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François</a:t>
            </a:r>
            <a:endParaRPr lang="fr-FR" sz="1400" dirty="0"/>
          </a:p>
        </p:txBody>
      </p:sp>
      <p:sp>
        <p:nvSpPr>
          <p:cNvPr id="75" name="Rectangle à coins arrondis 74"/>
          <p:cNvSpPr/>
          <p:nvPr/>
        </p:nvSpPr>
        <p:spPr>
          <a:xfrm>
            <a:off x="4900421" y="2755590"/>
            <a:ext cx="1195719" cy="3612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Robert</a:t>
            </a:r>
            <a:endParaRPr lang="fr-FR" sz="1400" dirty="0"/>
          </a:p>
        </p:txBody>
      </p:sp>
      <p:cxnSp>
        <p:nvCxnSpPr>
          <p:cNvPr id="140" name="Connecteur en angle 139"/>
          <p:cNvCxnSpPr>
            <a:endCxn id="147" idx="1"/>
          </p:cNvCxnSpPr>
          <p:nvPr/>
        </p:nvCxnSpPr>
        <p:spPr>
          <a:xfrm>
            <a:off x="2073573" y="3426766"/>
            <a:ext cx="4682387" cy="1460001"/>
          </a:xfrm>
          <a:prstGeom prst="bentConnector3">
            <a:avLst>
              <a:gd name="adj1" fmla="val 11251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à coins arrondis 104"/>
          <p:cNvSpPr/>
          <p:nvPr/>
        </p:nvSpPr>
        <p:spPr>
          <a:xfrm>
            <a:off x="1220573" y="3250321"/>
            <a:ext cx="2358681" cy="533101"/>
          </a:xfrm>
          <a:prstGeom prst="roundRect">
            <a:avLst>
              <a:gd name="adj" fmla="val 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Charles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150" name="Connecteur en angle 149"/>
          <p:cNvCxnSpPr>
            <a:endCxn id="138" idx="1"/>
          </p:cNvCxnSpPr>
          <p:nvPr/>
        </p:nvCxnSpPr>
        <p:spPr>
          <a:xfrm>
            <a:off x="5509084" y="4320318"/>
            <a:ext cx="791719" cy="204178"/>
          </a:xfrm>
          <a:prstGeom prst="bent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>
            <a:off x="8811882" y="990253"/>
            <a:ext cx="29037" cy="5110816"/>
          </a:xfrm>
          <a:prstGeom prst="line">
            <a:avLst/>
          </a:prstGeom>
          <a:ln w="317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ZoneTexte 171"/>
          <p:cNvSpPr txBox="1"/>
          <p:nvPr/>
        </p:nvSpPr>
        <p:spPr>
          <a:xfrm>
            <a:off x="8218872" y="6151075"/>
            <a:ext cx="934308" cy="492443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</a:t>
            </a:r>
            <a:r>
              <a:rPr lang="fr-FR" sz="1400" b="1" dirty="0" smtClean="0">
                <a:solidFill>
                  <a:srgbClr val="000090"/>
                </a:solidFill>
              </a:rPr>
              <a:t>Rachat</a:t>
            </a:r>
          </a:p>
          <a:p>
            <a:r>
              <a:rPr lang="fr-FR" sz="1200" b="1" dirty="0" smtClean="0">
                <a:solidFill>
                  <a:srgbClr val="000090"/>
                </a:solidFill>
              </a:rPr>
              <a:t>Bidermann</a:t>
            </a:r>
            <a:endParaRPr lang="fr-FR" sz="1200" b="1" dirty="0" smtClean="0">
              <a:solidFill>
                <a:srgbClr val="000090"/>
              </a:solidFill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6889333" y="6143332"/>
            <a:ext cx="1126343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0090"/>
                </a:solidFill>
              </a:rPr>
              <a:t>Renouveau (TUFT)</a:t>
            </a:r>
            <a:endParaRPr lang="fr-FR" sz="1400" b="1" dirty="0">
              <a:solidFill>
                <a:srgbClr val="000090"/>
              </a:solidFill>
            </a:endParaRPr>
          </a:p>
        </p:txBody>
      </p:sp>
      <p:cxnSp>
        <p:nvCxnSpPr>
          <p:cNvPr id="177" name="Connecteur droit 176"/>
          <p:cNvCxnSpPr/>
          <p:nvPr/>
        </p:nvCxnSpPr>
        <p:spPr>
          <a:xfrm>
            <a:off x="8218872" y="986582"/>
            <a:ext cx="0" cy="5164493"/>
          </a:xfrm>
          <a:prstGeom prst="line">
            <a:avLst/>
          </a:prstGeom>
          <a:ln w="317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Rectangle à coins arrondis 146"/>
          <p:cNvSpPr/>
          <p:nvPr/>
        </p:nvSpPr>
        <p:spPr>
          <a:xfrm>
            <a:off x="6755960" y="4722573"/>
            <a:ext cx="2055922" cy="328387"/>
          </a:xfrm>
          <a:prstGeom prst="roundRect">
            <a:avLst>
              <a:gd name="adj" fmla="val 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Jean de LAYRE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74" name="Rectangle à coins arrondis 173"/>
          <p:cNvSpPr/>
          <p:nvPr/>
        </p:nvSpPr>
        <p:spPr>
          <a:xfrm>
            <a:off x="6795632" y="5189756"/>
            <a:ext cx="2016250" cy="328387"/>
          </a:xfrm>
          <a:prstGeom prst="roundRect">
            <a:avLst>
              <a:gd name="adj" fmla="val 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Louis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76" name="Rectangle à coins arrondis 175"/>
          <p:cNvSpPr/>
          <p:nvPr/>
        </p:nvSpPr>
        <p:spPr>
          <a:xfrm>
            <a:off x="7488391" y="5632575"/>
            <a:ext cx="1352528" cy="328387"/>
          </a:xfrm>
          <a:prstGeom prst="roundRect">
            <a:avLst>
              <a:gd name="adj" fmla="val 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Jacques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179" name="Connecteur en angle 178"/>
          <p:cNvCxnSpPr/>
          <p:nvPr/>
        </p:nvCxnSpPr>
        <p:spPr>
          <a:xfrm>
            <a:off x="2610636" y="3859228"/>
            <a:ext cx="4184006" cy="1660569"/>
          </a:xfrm>
          <a:prstGeom prst="bentConnector3">
            <a:avLst>
              <a:gd name="adj1" fmla="val 500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en angle 182"/>
          <p:cNvCxnSpPr/>
          <p:nvPr/>
        </p:nvCxnSpPr>
        <p:spPr>
          <a:xfrm>
            <a:off x="2610636" y="4340634"/>
            <a:ext cx="4877755" cy="1483008"/>
          </a:xfrm>
          <a:prstGeom prst="bentConnector3">
            <a:avLst>
              <a:gd name="adj1" fmla="val -47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ZoneTexte 187"/>
          <p:cNvSpPr txBox="1"/>
          <p:nvPr/>
        </p:nvSpPr>
        <p:spPr>
          <a:xfrm>
            <a:off x="4718756" y="5456297"/>
            <a:ext cx="1631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Fils de Jean BALSAN</a:t>
            </a:r>
            <a:endParaRPr lang="fr-FR" sz="1400" dirty="0"/>
          </a:p>
        </p:txBody>
      </p:sp>
      <p:sp>
        <p:nvSpPr>
          <p:cNvPr id="190" name="ZoneTexte 189"/>
          <p:cNvSpPr txBox="1"/>
          <p:nvPr/>
        </p:nvSpPr>
        <p:spPr>
          <a:xfrm>
            <a:off x="3176676" y="5785728"/>
            <a:ext cx="3637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Petit-fils de Jean BALSAN, fils de Pierre BALSAN</a:t>
            </a:r>
            <a:endParaRPr lang="fr-FR" sz="1400" dirty="0"/>
          </a:p>
        </p:txBody>
      </p:sp>
      <p:sp>
        <p:nvSpPr>
          <p:cNvPr id="192" name="ZoneTexte 191"/>
          <p:cNvSpPr txBox="1"/>
          <p:nvPr/>
        </p:nvSpPr>
        <p:spPr>
          <a:xfrm>
            <a:off x="2810072" y="284131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Mari de Marguerite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6" y="1636103"/>
            <a:ext cx="598498" cy="7481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80469"/>
            <a:ext cx="595472" cy="7252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2576034"/>
            <a:ext cx="578202" cy="70100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148" y="2653055"/>
            <a:ext cx="565947" cy="70855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100" y="3085591"/>
            <a:ext cx="564718" cy="7526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48" y="3185244"/>
            <a:ext cx="644658" cy="83170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0448" y="3453266"/>
            <a:ext cx="569767" cy="73734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6676" y="3923325"/>
            <a:ext cx="443831" cy="6543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8470" y="4577635"/>
            <a:ext cx="576193" cy="70112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805" y="5221213"/>
            <a:ext cx="507528" cy="6373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5155" y="5462173"/>
            <a:ext cx="427176" cy="640764"/>
          </a:xfrm>
          <a:prstGeom prst="rect">
            <a:avLst/>
          </a:prstGeom>
        </p:spPr>
      </p:pic>
      <p:cxnSp>
        <p:nvCxnSpPr>
          <p:cNvPr id="18" name="Connecteur droit 17"/>
          <p:cNvCxnSpPr>
            <a:stCxn id="108" idx="3"/>
            <a:endCxn id="173" idx="1"/>
          </p:cNvCxnSpPr>
          <p:nvPr/>
        </p:nvCxnSpPr>
        <p:spPr>
          <a:xfrm>
            <a:off x="1330260" y="6362679"/>
            <a:ext cx="5559073" cy="42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900448" y="6114917"/>
            <a:ext cx="914383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0"/>
                </a:solidFill>
              </a:rPr>
              <a:t>Drap bleu </a:t>
            </a:r>
          </a:p>
          <a:p>
            <a:r>
              <a:rPr lang="fr-FR" sz="1400" b="1" dirty="0" smtClean="0">
                <a:solidFill>
                  <a:srgbClr val="000090"/>
                </a:solidFill>
              </a:rPr>
              <a:t>Horizon</a:t>
            </a:r>
            <a:endParaRPr lang="fr-FR" sz="1400" b="1" dirty="0">
              <a:solidFill>
                <a:srgbClr val="000090"/>
              </a:solidFill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3521944" y="4894420"/>
            <a:ext cx="2731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Fils d’Elizabeth BALSAN – de LAYRE</a:t>
            </a:r>
            <a:endParaRPr lang="fr-FR" sz="1400" dirty="0"/>
          </a:p>
        </p:txBody>
      </p:sp>
      <p:sp>
        <p:nvSpPr>
          <p:cNvPr id="117" name="Rectangle à coins arrondis 116"/>
          <p:cNvSpPr/>
          <p:nvPr/>
        </p:nvSpPr>
        <p:spPr>
          <a:xfrm>
            <a:off x="4453449" y="3675865"/>
            <a:ext cx="1814367" cy="328387"/>
          </a:xfrm>
          <a:prstGeom prst="roundRect">
            <a:avLst>
              <a:gd name="adj" fmla="val 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Jean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2" name="Rectangle à coins arrondis 111"/>
          <p:cNvSpPr/>
          <p:nvPr/>
        </p:nvSpPr>
        <p:spPr>
          <a:xfrm>
            <a:off x="3579254" y="4091775"/>
            <a:ext cx="2688562" cy="328387"/>
          </a:xfrm>
          <a:prstGeom prst="roundRect">
            <a:avLst>
              <a:gd name="adj" fmla="val 0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Henri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919532"/>
            <a:ext cx="692731" cy="7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377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78</Words>
  <Application>Microsoft Macintosh PowerPoint</Application>
  <PresentationFormat>Présentation à l'écran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BALSAN</dc:creator>
  <cp:lastModifiedBy>Antoine BALSAN</cp:lastModifiedBy>
  <cp:revision>24</cp:revision>
  <dcterms:created xsi:type="dcterms:W3CDTF">2015-02-09T16:09:36Z</dcterms:created>
  <dcterms:modified xsi:type="dcterms:W3CDTF">2017-02-25T13:31:34Z</dcterms:modified>
</cp:coreProperties>
</file>